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292" r:id="rId13"/>
    <p:sldId id="293" r:id="rId14"/>
    <p:sldId id="297" r:id="rId15"/>
    <p:sldId id="298" r:id="rId16"/>
    <p:sldId id="294" r:id="rId17"/>
    <p:sldId id="263" r:id="rId18"/>
    <p:sldId id="303" r:id="rId19"/>
    <p:sldId id="299" r:id="rId20"/>
    <p:sldId id="300" r:id="rId21"/>
    <p:sldId id="276" r:id="rId22"/>
    <p:sldId id="266" r:id="rId23"/>
  </p:sldIdLst>
  <p:sldSz cx="12192000" cy="6858000"/>
  <p:notesSz cx="6858000" cy="9144000"/>
  <p:embeddedFontLst>
    <p:embeddedFont>
      <p:font typeface="한수원 한울림" panose="020B0600000101010101" pitchFamily="50" charset="-127"/>
      <p:regular r:id="rId25"/>
    </p:embeddedFont>
    <p:embeddedFont>
      <p:font typeface="Gill Sans Nova Ultra Bold" panose="020B0B02020104020203" pitchFamily="34" charset="0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BE8921"/>
    <a:srgbClr val="A46A40"/>
    <a:srgbClr val="CC9A34"/>
    <a:srgbClr val="151515"/>
    <a:srgbClr val="E9E4DF"/>
    <a:srgbClr val="000907"/>
    <a:srgbClr val="CFE2F1"/>
    <a:srgbClr val="EBC772"/>
    <a:srgbClr val="AA7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7" autoAdjust="0"/>
  </p:normalViewPr>
  <p:slideViewPr>
    <p:cSldViewPr snapToGrid="0" showGuides="1">
      <p:cViewPr varScale="1">
        <p:scale>
          <a:sx n="113" d="100"/>
          <a:sy n="113" d="100"/>
        </p:scale>
        <p:origin x="156" y="8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993152" y="840238"/>
            <a:ext cx="6679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Gill Sans Nova Ultra Bold" panose="020B0B02020104020203" pitchFamily="34" charset="0"/>
                <a:ea typeface="한수원 한울림" panose="020B0600000101010101" pitchFamily="50" charset="-127"/>
              </a:rPr>
              <a:t>BBANG SHUTTLE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Gill Sans Nova Ultra Bold" panose="020B0B02020104020203" pitchFamily="34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18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및 </a:t>
            </a: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오늘도 힘든 하루를 끝마쳤습니다</a:t>
            </a:r>
            <a:r>
              <a:rPr lang="en-US" altLang="ko-KR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식빵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2335" y="1364510"/>
            <a:ext cx="5640793" cy="50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  <a:endPara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" y="1339964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그런 서비스가 없는데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1712</TotalTime>
  <Words>220</Words>
  <Application>Microsoft Office PowerPoint</Application>
  <PresentationFormat>와이드스크린</PresentationFormat>
  <Paragraphs>105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마루 부리 중간</vt:lpstr>
      <vt:lpstr>한수원 한울림</vt:lpstr>
      <vt:lpstr>Arial</vt:lpstr>
      <vt:lpstr>Gill Sans Nova Ultra Bold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69</cp:revision>
  <dcterms:created xsi:type="dcterms:W3CDTF">2021-11-30T02:18:23Z</dcterms:created>
  <dcterms:modified xsi:type="dcterms:W3CDTF">2022-09-16T09:11:42Z</dcterms:modified>
</cp:coreProperties>
</file>